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49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1" r:id="rId37"/>
    <p:sldId id="308" r:id="rId38"/>
    <p:sldId id="348" r:id="rId39"/>
    <p:sldId id="342" r:id="rId40"/>
    <p:sldId id="367" r:id="rId41"/>
    <p:sldId id="390" r:id="rId42"/>
    <p:sldId id="359" r:id="rId43"/>
    <p:sldId id="330" r:id="rId44"/>
    <p:sldId id="332" r:id="rId45"/>
    <p:sldId id="333" r:id="rId46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67" autoAdjust="0"/>
    <p:restoredTop sz="95181" autoAdjust="0"/>
  </p:normalViewPr>
  <p:slideViewPr>
    <p:cSldViewPr>
      <p:cViewPr varScale="1">
        <p:scale>
          <a:sx n="105" d="100"/>
          <a:sy n="105" d="100"/>
        </p:scale>
        <p:origin x="-156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DRAM and micro SD slot facilitate use of Altera/Intel NIOS-II soft </a:t>
            </a:r>
            <a:r>
              <a:rPr lang="en-US" smtClean="0"/>
              <a:t>core processor.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</a:p>
          <a:p>
            <a:r>
              <a:rPr lang="en-US" dirty="0" smtClean="0"/>
              <a:t>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vies (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spreadsheet at </a:t>
            </a:r>
            <a:r>
              <a:rPr lang="en-US" sz="1200" dirty="0" smtClean="0">
                <a:hlinkClick r:id="rId3"/>
              </a:rPr>
              <a:t>https://events.vtools.ieee.org/m/306653</a:t>
            </a:r>
            <a:r>
              <a:rPr lang="en-US" sz="1200" baseline="0" dirty="0" smtClean="0"/>
              <a:t> has a sheet with a long somewhat dated list sorted by FPGA family.  Also a sheet sorted by shape.  ATD: analog to digital converter.  LUT: logic lookup table.  Block RAM: typically dual ported, adjustable aspect ratio.</a:t>
            </a:r>
            <a:endParaRPr lang="en-US" sz="120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low cost board/FPGA with Cortex M3.  Available at Amazon for $69.  4K LUTs,</a:t>
            </a:r>
            <a:r>
              <a:rPr lang="en-US" baseline="0" dirty="0" smtClean="0"/>
              <a:t> 8MB SRAM.  Kit has 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ga4student.com/2017/08/verilog-vs-vhdl-explain-by-example.html" TargetMode="External"/><Relationship Id="rId2" Type="http://schemas.openxmlformats.org/officeDocument/2006/relationships/hyperlink" Target="https://www.realdigital.org/downloads/e06bddc63669cbc91ae981df18bcf3c5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851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Day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3"/>
              </a:rPr>
              <a:t>https://</a:t>
            </a:r>
            <a:r>
              <a:rPr lang="en-US" sz="2600" dirty="0" smtClean="0">
                <a:hlinkClick r:id="rId3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field, chapters are written by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662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to the reader: many textbooks and classrooms will spend </a:t>
            </a:r>
            <a:r>
              <a:rPr lang="en-US" dirty="0" smtClean="0"/>
              <a:t>a</a:t>
            </a:r>
          </a:p>
          <a:p>
            <a:r>
              <a:rPr lang="en-US" dirty="0" smtClean="0"/>
              <a:t> </a:t>
            </a:r>
            <a:r>
              <a:rPr lang="en-US" dirty="0"/>
              <a:t>significant amount of time discussing how LUTs can be wired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create the optimal solution to a Boolean expression. </a:t>
            </a:r>
            <a:r>
              <a:rPr lang="en-US" dirty="0" smtClean="0"/>
              <a:t> Optimal</a:t>
            </a:r>
          </a:p>
          <a:p>
            <a:r>
              <a:rPr lang="en-US" dirty="0" smtClean="0"/>
              <a:t> </a:t>
            </a:r>
            <a:r>
              <a:rPr lang="en-US" dirty="0"/>
              <a:t>means that it uses the least number of gates possible. </a:t>
            </a:r>
            <a:r>
              <a:rPr lang="en-US" dirty="0" smtClean="0"/>
              <a:t>Topics</a:t>
            </a:r>
          </a:p>
          <a:p>
            <a:r>
              <a:rPr lang="en-US" dirty="0" smtClean="0"/>
              <a:t> </a:t>
            </a:r>
            <a:r>
              <a:rPr lang="en-US" dirty="0"/>
              <a:t>such as De Morgan’s Law, </a:t>
            </a:r>
            <a:r>
              <a:rPr lang="en-US" dirty="0" err="1"/>
              <a:t>Karnaugh</a:t>
            </a:r>
            <a:r>
              <a:rPr lang="en-US" dirty="0"/>
              <a:t> Maps, the </a:t>
            </a:r>
            <a:r>
              <a:rPr lang="en-US" dirty="0" smtClean="0"/>
              <a:t>Quine-</a:t>
            </a:r>
            <a:r>
              <a:rPr lang="en-US" dirty="0" err="1" smtClean="0"/>
              <a:t>McCluskey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method, and others are usually discussed at great length </a:t>
            </a:r>
            <a:r>
              <a:rPr lang="en-US" dirty="0" smtClean="0"/>
              <a:t>that</a:t>
            </a:r>
          </a:p>
          <a:p>
            <a:r>
              <a:rPr lang="en-US" dirty="0" smtClean="0"/>
              <a:t> </a:t>
            </a:r>
            <a:r>
              <a:rPr lang="en-US" dirty="0"/>
              <a:t>describe how to optimize digital logic. However I feel that this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 </a:t>
            </a:r>
            <a:r>
              <a:rPr lang="en-US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events.vtools.ieee.org/m/318519</a:t>
            </a:r>
            <a:endParaRPr lang="en-US" dirty="0" smtClean="0"/>
          </a:p>
          <a:p>
            <a:r>
              <a:rPr lang="en-US" dirty="0" smtClean="0"/>
              <a:t> Slides only, Flash drives have full set of files (20MB)</a:t>
            </a:r>
          </a:p>
          <a:p>
            <a:pPr marL="457200" lvl="1" indent="0">
              <a:buNone/>
            </a:pPr>
            <a:r>
              <a:rPr lang="en-US" dirty="0" smtClean="0"/>
              <a:t> Also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time: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84850" y="3450476"/>
            <a:ext cx="242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 as long as you </a:t>
            </a:r>
          </a:p>
          <a:p>
            <a:r>
              <a:rPr lang="en-US" sz="2400" dirty="0" smtClean="0"/>
              <a:t>don’t need to 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ove the device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88298" y="4681738"/>
            <a:ext cx="2279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a photo of </a:t>
            </a:r>
          </a:p>
          <a:p>
            <a:r>
              <a:rPr lang="en-US" sz="2400" dirty="0" smtClean="0"/>
              <a:t>your work as a </a:t>
            </a:r>
          </a:p>
          <a:p>
            <a:r>
              <a:rPr lang="en-US" sz="2400" dirty="0" smtClean="0"/>
              <a:t>replacement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ANALYSIS</a:t>
            </a:r>
          </a:p>
          <a:p>
            <a:r>
              <a:rPr lang="en-US" dirty="0" smtClean="0"/>
              <a:t>SYNTHESIS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PROGRAM AND DEBUG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Watt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  <a:p>
            <a:r>
              <a:rPr lang="en-US" sz="3100" dirty="0" err="1" smtClean="0"/>
              <a:t>Github</a:t>
            </a:r>
            <a:r>
              <a:rPr lang="en-US" sz="3100" dirty="0" smtClean="0"/>
              <a:t> projects: search on “</a:t>
            </a:r>
            <a:r>
              <a:rPr lang="en-US" sz="3100" dirty="0" err="1" smtClean="0"/>
              <a:t>github</a:t>
            </a:r>
            <a:r>
              <a:rPr lang="en-US" sz="3100" dirty="0" smtClean="0"/>
              <a:t> </a:t>
            </a:r>
            <a:r>
              <a:rPr lang="en-US" sz="3100" dirty="0" err="1" smtClean="0"/>
              <a:t>vhdl</a:t>
            </a:r>
            <a:r>
              <a:rPr lang="en-US" sz="3100" dirty="0" smtClean="0"/>
              <a:t> </a:t>
            </a:r>
            <a:r>
              <a:rPr lang="en-US" sz="3100" dirty="0" err="1" smtClean="0"/>
              <a:t>verilog</a:t>
            </a:r>
            <a:r>
              <a:rPr lang="en-US" sz="3100" dirty="0" smtClean="0"/>
              <a:t> </a:t>
            </a:r>
            <a:r>
              <a:rPr lang="en-US" sz="3100" dirty="0" err="1" smtClean="0"/>
              <a:t>cpu</a:t>
            </a:r>
            <a:r>
              <a:rPr lang="en-US" sz="31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7/20/2022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2" y="1081426"/>
            <a:ext cx="7846836" cy="4876800"/>
          </a:xfrm>
        </p:spPr>
      </p:pic>
    </p:spTree>
    <p:extLst>
      <p:ext uri="{BB962C8B-B14F-4D97-AF65-F5344CB8AC3E}">
        <p14:creationId xmlns:p14="http://schemas.microsoft.com/office/powerpoint/2010/main" val="194500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kit </a:t>
            </a:r>
            <a:r>
              <a:rPr lang="en-US" sz="3600" dirty="0" smtClean="0"/>
              <a:t>$69</a:t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7/20/2022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Digital with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</a:p>
          <a:p>
            <a:r>
              <a:rPr lang="en-US" dirty="0" smtClean="0"/>
              <a:t>What’s 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9472</TotalTime>
  <Words>1761</Words>
  <Application>Microsoft Office PowerPoint</Application>
  <PresentationFormat>On-screen Show (4:3)</PresentationFormat>
  <Paragraphs>364</Paragraphs>
  <Slides>45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Second Day Slides Boot Camp for Digital Systems Education Running generated RTL thru Vivado</vt:lpstr>
      <vt:lpstr>Preliminaries</vt:lpstr>
      <vt:lpstr>mess of wires not cool any more</vt:lpstr>
      <vt:lpstr>PowerPoint Presentation</vt:lpstr>
      <vt:lpstr>Today’s agenda</vt:lpstr>
      <vt:lpstr>Today’s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do FPGA tools do?</vt:lpstr>
      <vt:lpstr>LUTs</vt:lpstr>
      <vt:lpstr>Block RAM tutorial</vt:lpstr>
      <vt:lpstr>Boolean board $69/$79</vt:lpstr>
      <vt:lpstr>Boolean Board background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PYNQ-Z2 $123 at Newark (for the more advanced user)</vt:lpstr>
      <vt:lpstr>FPGA board rankings</vt:lpstr>
      <vt:lpstr>MiniStar experiment kit $69 Gowin FPGA with ARM Cortex M3</vt:lpstr>
      <vt:lpstr>Educational programs</vt:lpstr>
      <vt:lpstr>Intel/Altera academic program</vt:lpstr>
      <vt:lpstr>Xilinx university program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748</cp:revision>
  <cp:lastPrinted>2022-06-11T03:12:14Z</cp:lastPrinted>
  <dcterms:created xsi:type="dcterms:W3CDTF">2015-03-15T00:52:45Z</dcterms:created>
  <dcterms:modified xsi:type="dcterms:W3CDTF">2022-07-21T02:14:50Z</dcterms:modified>
</cp:coreProperties>
</file>